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308" r:id="rId5"/>
    <p:sldId id="309" r:id="rId6"/>
    <p:sldId id="273" r:id="rId7"/>
    <p:sldId id="310" r:id="rId8"/>
    <p:sldId id="292" r:id="rId9"/>
    <p:sldId id="274" r:id="rId10"/>
    <p:sldId id="293" r:id="rId11"/>
    <p:sldId id="294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Footlight MT Light" panose="0204060206030A020304" pitchFamily="18" charset="77"/>
      <p:regular r:id="rId17"/>
    </p:embeddedFont>
    <p:embeddedFont>
      <p:font typeface="Nickainley Normal" pitchFamily="2" charset="77"/>
      <p:regular r:id="rId18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C3BBDC"/>
    <a:srgbClr val="E9DAC1"/>
    <a:srgbClr val="B6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3E91C8-FF2D-8543-AF08-79987BD8AE7E}" v="7" dt="2022-09-26T12:35:13.5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37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3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Relationship Id="rId27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623E91C8-FF2D-8543-AF08-79987BD8AE7E}"/>
    <pc:docChg chg="custSel modSld">
      <pc:chgData name="UNB - AMa - Wanessa Cristina Reis Ribeiro" userId="cfec2968-652d-4b1c-88d7-e41096db917c" providerId="ADAL" clId="{623E91C8-FF2D-8543-AF08-79987BD8AE7E}" dt="2022-09-26T12:35:13.590" v="2"/>
      <pc:docMkLst>
        <pc:docMk/>
      </pc:docMkLst>
      <pc:sldChg chg="addSp delSp modSp mod">
        <pc:chgData name="UNB - AMa - Wanessa Cristina Reis Ribeiro" userId="cfec2968-652d-4b1c-88d7-e41096db917c" providerId="ADAL" clId="{623E91C8-FF2D-8543-AF08-79987BD8AE7E}" dt="2022-09-26T12:35:13.590" v="2"/>
        <pc:sldMkLst>
          <pc:docMk/>
          <pc:sldMk cId="3386527472" sldId="293"/>
        </pc:sldMkLst>
        <pc:spChg chg="add mod">
          <ac:chgData name="UNB - AMa - Wanessa Cristina Reis Ribeiro" userId="cfec2968-652d-4b1c-88d7-e41096db917c" providerId="ADAL" clId="{623E91C8-FF2D-8543-AF08-79987BD8AE7E}" dt="2022-09-26T12:35:13.590" v="2"/>
          <ac:spMkLst>
            <pc:docMk/>
            <pc:sldMk cId="3386527472" sldId="293"/>
            <ac:spMk id="2" creationId="{8CFF9ABF-5B45-486B-B07D-31E500C5ABF2}"/>
          </ac:spMkLst>
        </pc:spChg>
        <pc:spChg chg="del mod">
          <ac:chgData name="UNB - AMa - Wanessa Cristina Reis Ribeiro" userId="cfec2968-652d-4b1c-88d7-e41096db917c" providerId="ADAL" clId="{623E91C8-FF2D-8543-AF08-79987BD8AE7E}" dt="2022-09-26T12:35:13.213" v="1" actId="478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2"/>
            <a:ext cx="12192000" cy="500210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70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4B52BB98-322A-7E56-FFDC-3EAC643F93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25" y="80724"/>
            <a:ext cx="7586663" cy="6641144"/>
          </a:xfrm>
          <a:prstGeom prst="rect">
            <a:avLst/>
          </a:prstGeom>
        </p:spPr>
      </p:pic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5A874DD2-4E24-9090-3358-6304ECA8D3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848224"/>
            <a:ext cx="1803400" cy="13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4616074" y="2873232"/>
            <a:ext cx="3914170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b="1" dirty="0">
                <a:solidFill>
                  <a:schemeClr val="bg1"/>
                </a:solidFill>
                <a:effectLst/>
              </a:rPr>
              <a:t>L – </a:t>
            </a:r>
            <a:r>
              <a:rPr lang="pt-BR" sz="2000" dirty="0">
                <a:solidFill>
                  <a:schemeClr val="bg1"/>
                </a:solidFill>
                <a:effectLst/>
              </a:rPr>
              <a:t>Liberación de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los</a:t>
            </a:r>
            <a:r>
              <a:rPr lang="pt-BR" sz="2000" dirty="0">
                <a:solidFill>
                  <a:schemeClr val="bg1"/>
                </a:solidFill>
                <a:effectLst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bloqueos</a:t>
            </a:r>
            <a:r>
              <a:rPr lang="pt-BR" sz="2000" dirty="0">
                <a:solidFill>
                  <a:schemeClr val="bg1"/>
                </a:solidFill>
                <a:effectLst/>
              </a:rPr>
              <a:t> </a:t>
            </a:r>
          </a:p>
          <a:p>
            <a:pPr marL="0" indent="0">
              <a:buNone/>
            </a:pPr>
            <a:r>
              <a:rPr lang="pt-BR" sz="2000" b="1" dirty="0">
                <a:solidFill>
                  <a:schemeClr val="bg1"/>
                </a:solidFill>
                <a:effectLst/>
              </a:rPr>
              <a:t>O –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Oído</a:t>
            </a:r>
            <a:r>
              <a:rPr lang="pt-BR" sz="2000" dirty="0">
                <a:solidFill>
                  <a:schemeClr val="bg1"/>
                </a:solidFill>
                <a:effectLst/>
              </a:rPr>
              <a:t> atento </a:t>
            </a:r>
          </a:p>
          <a:p>
            <a:pPr marL="0" indent="0">
              <a:buNone/>
            </a:pPr>
            <a:r>
              <a:rPr lang="pt-BR" sz="2000" b="1" dirty="0">
                <a:solidFill>
                  <a:schemeClr val="bg1"/>
                </a:solidFill>
                <a:effectLst/>
              </a:rPr>
              <a:t>V – </a:t>
            </a:r>
            <a:r>
              <a:rPr lang="pt-BR" sz="2000" dirty="0" err="1">
                <a:solidFill>
                  <a:schemeClr val="bg1"/>
                </a:solidFill>
                <a:effectLst/>
              </a:rPr>
              <a:t>Vulnerabilidad</a:t>
            </a:r>
            <a:r>
              <a:rPr lang="pt-BR" sz="2000" dirty="0">
                <a:solidFill>
                  <a:schemeClr val="bg1"/>
                </a:solidFill>
                <a:effectLst/>
              </a:rPr>
              <a:t> </a:t>
            </a:r>
            <a:r>
              <a:rPr lang="pt-BR" sz="2000" b="1" dirty="0">
                <a:solidFill>
                  <a:schemeClr val="bg1"/>
                </a:solidFill>
                <a:effectLst/>
              </a:rPr>
              <a:t>  </a:t>
            </a:r>
            <a:endParaRPr lang="pt-BR" sz="2000" dirty="0">
              <a:solidFill>
                <a:schemeClr val="bg1"/>
              </a:solidFill>
              <a:effectLst/>
            </a:endParaRPr>
          </a:p>
          <a:p>
            <a:pPr marL="0" indent="0">
              <a:buNone/>
            </a:pPr>
            <a:r>
              <a:rPr lang="pt-BR" sz="2000" b="1" dirty="0">
                <a:solidFill>
                  <a:schemeClr val="bg1"/>
                </a:solidFill>
                <a:effectLst/>
              </a:rPr>
              <a:t>E – </a:t>
            </a:r>
            <a:r>
              <a:rPr lang="pt-BR" sz="2000" dirty="0">
                <a:solidFill>
                  <a:schemeClr val="bg1"/>
                </a:solidFill>
                <a:effectLst/>
              </a:rPr>
              <a:t>Estímulo 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8CFF9ABF-5B45-486B-B07D-31E500C5ABF2}"/>
              </a:ext>
            </a:extLst>
          </p:cNvPr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Principio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768605" y="1530609"/>
            <a:ext cx="4528432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</a:rPr>
              <a:t>“Dios misericordioso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amoroso,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vengo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hoy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ti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pidiendo</a:t>
            </a:r>
            <a:r>
              <a:rPr lang="pt-BR" sz="2000" dirty="0">
                <a:solidFill>
                  <a:srgbClr val="4E2783"/>
                </a:solidFill>
                <a:effectLst/>
              </a:rPr>
              <a:t> más amor, más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compasión</a:t>
            </a:r>
            <a:r>
              <a:rPr lang="pt-BR" sz="2000" dirty="0">
                <a:solidFill>
                  <a:srgbClr val="4E2783"/>
                </a:solidFill>
                <a:effectLst/>
              </a:rPr>
              <a:t> para compartir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demás</a:t>
            </a:r>
            <a:r>
              <a:rPr lang="pt-BR" sz="2000" dirty="0">
                <a:solidFill>
                  <a:srgbClr val="4E2783"/>
                </a:solidFill>
                <a:effectLst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Ayúdame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vivir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tan</a:t>
            </a:r>
            <a:r>
              <a:rPr lang="pt-BR" sz="2000" dirty="0">
                <a:solidFill>
                  <a:srgbClr val="4E2783"/>
                </a:solidFill>
                <a:effectLst/>
              </a:rPr>
              <a:t> cerca de ti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pueda</a:t>
            </a:r>
            <a:r>
              <a:rPr lang="pt-BR" sz="2000" dirty="0">
                <a:solidFill>
                  <a:srgbClr val="4E2783"/>
                </a:solidFill>
                <a:effectLst/>
              </a:rPr>
              <a:t> irradiar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</a:rPr>
              <a:t> amor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alegría</a:t>
            </a:r>
            <a:r>
              <a:rPr lang="pt-BR" sz="2000" dirty="0">
                <a:solidFill>
                  <a:srgbClr val="4E2783"/>
                </a:solidFill>
                <a:effectLst/>
              </a:rPr>
              <a:t> que me concedes. 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Quiero</a:t>
            </a:r>
            <a:r>
              <a:rPr lang="pt-BR" sz="2000" dirty="0">
                <a:solidFill>
                  <a:srgbClr val="4E2783"/>
                </a:solidFill>
                <a:effectLst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gente te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conozca</a:t>
            </a:r>
            <a:r>
              <a:rPr lang="pt-BR" sz="2000" dirty="0">
                <a:solidFill>
                  <a:srgbClr val="4E2783"/>
                </a:solidFill>
                <a:effectLst/>
              </a:rPr>
              <a:t> como Salvador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</a:rPr>
              <a:t> Amigo, porque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he</a:t>
            </a:r>
            <a:r>
              <a:rPr lang="pt-BR" sz="2000" dirty="0">
                <a:solidFill>
                  <a:srgbClr val="4E2783"/>
                </a:solidFill>
                <a:effectLst/>
              </a:rPr>
              <a:t> compartido tu amor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con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ellos</a:t>
            </a:r>
            <a:r>
              <a:rPr lang="pt-BR" sz="2000" dirty="0">
                <a:solidFill>
                  <a:srgbClr val="4E2783"/>
                </a:solidFill>
                <a:effectLst/>
              </a:rPr>
              <a:t>.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Amén</a:t>
            </a:r>
            <a:r>
              <a:rPr lang="pt-BR" sz="2000" dirty="0">
                <a:solidFill>
                  <a:srgbClr val="4E2783"/>
                </a:solidFill>
                <a:effectLst/>
              </a:rPr>
              <a:t>”.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5F309C76-6265-0D50-C2E1-8FCEB1C10D08}"/>
              </a:ext>
            </a:extLst>
          </p:cNvPr>
          <p:cNvSpPr txBox="1"/>
          <p:nvPr/>
        </p:nvSpPr>
        <p:spPr>
          <a:xfrm>
            <a:off x="2088036" y="2635631"/>
            <a:ext cx="2526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oración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hoy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57888" y="988797"/>
            <a:ext cx="48649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5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7</a:t>
            </a:r>
            <a:endParaRPr lang="en-US" sz="35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260" y="1505627"/>
            <a:ext cx="1231565" cy="1682561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4000821" y="3460965"/>
            <a:ext cx="3190875" cy="3197939"/>
          </a:xfrm>
          <a:prstGeom prst="rect">
            <a:avLst/>
          </a:prstGeom>
        </p:spPr>
      </p:pic>
      <p:pic>
        <p:nvPicPr>
          <p:cNvPr id="8" name="Imagem 7" descr="Uma imagem contendo pessoa, mulher, segurando, homem&#10;&#10;Descrição gerada automaticamente">
            <a:extLst>
              <a:ext uri="{FF2B5EF4-FFF2-40B4-BE49-F238E27FC236}">
                <a16:creationId xmlns:a16="http://schemas.microsoft.com/office/drawing/2014/main" id="{F1244D26-D6E3-9370-FC3F-00BF71126A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3791" y="-365277"/>
            <a:ext cx="5883775" cy="9222850"/>
          </a:xfrm>
          <a:prstGeom prst="rect">
            <a:avLst/>
          </a:prstGeom>
        </p:spPr>
      </p:pic>
      <p:sp>
        <p:nvSpPr>
          <p:cNvPr id="3" name="TextBox 33">
            <a:extLst>
              <a:ext uri="{FF2B5EF4-FFF2-40B4-BE49-F238E27FC236}">
                <a16:creationId xmlns:a16="http://schemas.microsoft.com/office/drawing/2014/main" id="{2A03ACE4-00FA-0B7E-F918-C92EE5093D3D}"/>
              </a:ext>
            </a:extLst>
          </p:cNvPr>
          <p:cNvSpPr txBox="1"/>
          <p:nvPr/>
        </p:nvSpPr>
        <p:spPr>
          <a:xfrm>
            <a:off x="1022911" y="4325827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sp>
        <p:nvSpPr>
          <p:cNvPr id="4" name="TextBox 33">
            <a:extLst>
              <a:ext uri="{FF2B5EF4-FFF2-40B4-BE49-F238E27FC236}">
                <a16:creationId xmlns:a16="http://schemas.microsoft.com/office/drawing/2014/main" id="{AD6CFD0E-E1BB-A6DE-8E2A-F7C65A488706}"/>
              </a:ext>
            </a:extLst>
          </p:cNvPr>
          <p:cNvSpPr txBox="1"/>
          <p:nvPr/>
        </p:nvSpPr>
        <p:spPr>
          <a:xfrm>
            <a:off x="4769149" y="312129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6" name="TextBox 33">
            <a:extLst>
              <a:ext uri="{FF2B5EF4-FFF2-40B4-BE49-F238E27FC236}">
                <a16:creationId xmlns:a16="http://schemas.microsoft.com/office/drawing/2014/main" id="{70D2BBA4-7CD5-6A4A-514D-9B2095D89A81}"/>
              </a:ext>
            </a:extLst>
          </p:cNvPr>
          <p:cNvSpPr txBox="1"/>
          <p:nvPr/>
        </p:nvSpPr>
        <p:spPr>
          <a:xfrm>
            <a:off x="4038750" y="843907"/>
            <a:ext cx="3819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Nickainley Normal" pitchFamily="2" charset="77"/>
              </a:rPr>
              <a:t>amorosa</a:t>
            </a:r>
          </a:p>
        </p:txBody>
      </p:sp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525681" y="1473368"/>
            <a:ext cx="7569496" cy="3910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“Ni se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enciende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una luz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se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pone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debajo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de una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vasija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, sino sobre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el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candelero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para que alumbre a todos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los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que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están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casa. </a:t>
            </a:r>
            <a:r>
              <a:rPr lang="pt-BR" sz="2400" b="1" baseline="300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16 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Así alumbre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vuestra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luz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delante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de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los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hombres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, para que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vean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vuestras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buenas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obras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y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glorifiquen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a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vuestro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Padre que está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en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los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24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cielos</a:t>
            </a:r>
            <a:r>
              <a:rPr lang="pt-BR" sz="24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.” </a:t>
            </a:r>
          </a:p>
          <a:p>
            <a:pPr>
              <a:lnSpc>
                <a:spcPct val="150000"/>
              </a:lnSpc>
            </a:pPr>
            <a:endParaRPr lang="pt-BR" sz="24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(Mat. 5:15, 16).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696" y="7501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127990" y="1623395"/>
            <a:ext cx="6082760" cy="4085435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495729D-8A5E-0297-96DC-387A62C16191}"/>
              </a:ext>
            </a:extLst>
          </p:cNvPr>
          <p:cNvSpPr txBox="1">
            <a:spLocks/>
          </p:cNvSpPr>
          <p:nvPr/>
        </p:nvSpPr>
        <p:spPr>
          <a:xfrm>
            <a:off x="1619206" y="344227"/>
            <a:ext cx="1640361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25000" dirty="0">
                <a:solidFill>
                  <a:srgbClr val="4E4FA5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3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7DF7D3C-A43F-FBE6-DF2B-F4CE70994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497" y="2763036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BE5F77D-B7FC-71BA-3EE5-941AAD87E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3682072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8AD79027-2965-242A-33C2-C68AAF249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4580078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D5A0F2E9-4427-C9F5-336F-061DD0C8104D}"/>
              </a:ext>
            </a:extLst>
          </p:cNvPr>
          <p:cNvSpPr txBox="1"/>
          <p:nvPr/>
        </p:nvSpPr>
        <p:spPr>
          <a:xfrm>
            <a:off x="5790597" y="2763036"/>
            <a:ext cx="3021050" cy="2352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Lenguaje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corporal</a:t>
            </a:r>
          </a:p>
          <a:p>
            <a:pPr>
              <a:lnSpc>
                <a:spcPct val="150000"/>
              </a:lnSpc>
            </a:pP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Preguntas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abiertas</a:t>
            </a: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pt-BR" sz="2000" dirty="0">
              <a:solidFill>
                <a:srgbClr val="4E278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Escucha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reflexiva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1539726" y="3725104"/>
            <a:ext cx="2266042" cy="4355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Formas de </a:t>
            </a: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escuchar</a:t>
            </a:r>
            <a:endParaRPr lang="pt-BR" sz="3500" dirty="0">
              <a:solidFill>
                <a:srgbClr val="4E2783"/>
              </a:solidFill>
              <a:latin typeface="Footlight MT Light" panose="0204060206030A020304" pitchFamily="18" charset="77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1A7B02C7-FACD-74EF-304E-D9D74CDB4187}"/>
              </a:ext>
            </a:extLst>
          </p:cNvPr>
          <p:cNvSpPr txBox="1"/>
          <p:nvPr/>
        </p:nvSpPr>
        <p:spPr>
          <a:xfrm>
            <a:off x="5417420" y="993568"/>
            <a:ext cx="5530771" cy="96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Santiago 1:19 </a:t>
            </a:r>
            <a:r>
              <a:rPr lang="pt-BR" sz="2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dice</a:t>
            </a:r>
            <a:r>
              <a:rPr lang="pt-BR" sz="20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: “Todo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hombre</a:t>
            </a:r>
            <a:r>
              <a:rPr lang="pt-BR" sz="20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sea pronto para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oír</a:t>
            </a:r>
            <a:r>
              <a:rPr lang="pt-BR" sz="20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, tardo para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hablar</a:t>
            </a:r>
            <a:r>
              <a:rPr lang="pt-BR" sz="20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, tardo para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airarse</a:t>
            </a:r>
            <a:r>
              <a:rPr lang="pt-BR" sz="20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”. </a:t>
            </a:r>
          </a:p>
        </p:txBody>
      </p:sp>
    </p:spTree>
    <p:extLst>
      <p:ext uri="{BB962C8B-B14F-4D97-AF65-F5344CB8AC3E}">
        <p14:creationId xmlns:p14="http://schemas.microsoft.com/office/powerpoint/2010/main" val="278858956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864399" y="2215074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Animémonos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unos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otros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(ver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Heb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10:25).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Expresar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nuestro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aprecio 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manera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más eficaz de animar 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alguien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Es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simplemente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hacer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Dios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hizo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su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hijo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río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Jordán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(ver Mar. 1:11).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705029" y="4365523"/>
            <a:ext cx="2486971" cy="2492477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3B2A96D-0D5A-4F7A-9B11-D6F1E99164FD}"/>
              </a:ext>
            </a:extLst>
          </p:cNvPr>
          <p:cNvSpPr txBox="1"/>
          <p:nvPr/>
        </p:nvSpPr>
        <p:spPr>
          <a:xfrm>
            <a:off x="4864399" y="1142173"/>
            <a:ext cx="4582095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500" dirty="0">
                <a:solidFill>
                  <a:srgbClr val="5B1A8E"/>
                </a:solidFill>
                <a:effectLst/>
                <a:latin typeface="Footlight MT Light" panose="0204060206030A020304" pitchFamily="18" charset="77"/>
              </a:rPr>
              <a:t>El amor anima</a:t>
            </a:r>
          </a:p>
        </p:txBody>
      </p:sp>
    </p:spTree>
    <p:extLst>
      <p:ext uri="{BB962C8B-B14F-4D97-AF65-F5344CB8AC3E}">
        <p14:creationId xmlns:p14="http://schemas.microsoft.com/office/powerpoint/2010/main" val="90539057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188199" y="2477678"/>
            <a:ext cx="4199501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Hay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maneras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de comunicar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amor. Contesta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preguntas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sinceridad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una escala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del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1 al 5, donde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5 es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más alto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descubre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tu perfil. 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B3C725B0-71AF-D94C-015E-ECA3FDFBDF12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Autoevalución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>
            <a:extLst>
              <a:ext uri="{FF2B5EF4-FFF2-40B4-BE49-F238E27FC236}">
                <a16:creationId xmlns:a16="http://schemas.microsoft.com/office/drawing/2014/main" id="{87B9132F-DEC8-C973-9088-31684AD96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291" y="565527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DA2555B7-21EC-2A9E-BEDA-5EC300A520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291" y="2106734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1" name="Rectangle 5">
            <a:extLst>
              <a:ext uri="{FF2B5EF4-FFF2-40B4-BE49-F238E27FC236}">
                <a16:creationId xmlns:a16="http://schemas.microsoft.com/office/drawing/2014/main" id="{097FFE5F-EDB9-AEFE-1F88-CAF48A1B0D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291" y="3647940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671A1F99-267B-DA17-125B-4280F02DA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291" y="5189146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A8DBB2BE-49EE-D69E-E07E-C675C7DE0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568" y="565527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5" name="Rectangle 5">
            <a:extLst>
              <a:ext uri="{FF2B5EF4-FFF2-40B4-BE49-F238E27FC236}">
                <a16:creationId xmlns:a16="http://schemas.microsoft.com/office/drawing/2014/main" id="{D7E692C9-06B3-FB53-C6FE-1373EBDD29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568" y="2106734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6" name="Rectangle 5">
            <a:extLst>
              <a:ext uri="{FF2B5EF4-FFF2-40B4-BE49-F238E27FC236}">
                <a16:creationId xmlns:a16="http://schemas.microsoft.com/office/drawing/2014/main" id="{19210DE8-88CE-61B2-D2F4-C0717E36E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568" y="3647940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id="{28AE636A-B370-C9F4-C1C7-7B30FC432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568" y="5189146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F5C237E-4383-DC1A-B27E-EAC6D2F5FAE1}"/>
              </a:ext>
            </a:extLst>
          </p:cNvPr>
          <p:cNvSpPr txBox="1"/>
          <p:nvPr/>
        </p:nvSpPr>
        <p:spPr>
          <a:xfrm>
            <a:off x="796490" y="625451"/>
            <a:ext cx="5022943" cy="5594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Demuestro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amor no solo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escuchando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palabras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una persona, sino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significado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sentimiento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hay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detrás de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palabras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Miro al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otro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cuando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habla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mantengo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cuerpo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posición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abierta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establezco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contacto visual. 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Hago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más preguntas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abiertas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cerradas.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Mi amor ha superado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actitud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juicio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apresurado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64C3689-071F-BC84-E5E0-41CADE984009}"/>
              </a:ext>
            </a:extLst>
          </p:cNvPr>
          <p:cNvSpPr txBox="1"/>
          <p:nvPr/>
        </p:nvSpPr>
        <p:spPr>
          <a:xfrm>
            <a:off x="6641766" y="898965"/>
            <a:ext cx="5022943" cy="5224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Expreso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palabras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para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ayudar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al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otro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superar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obstáculos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propongo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soluciones.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Mis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palabras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expresiones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soluciones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ayudan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al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otro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evitar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preocupaciones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 amor nos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hace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vulnerables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Soy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abierta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mis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sentimientos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honesta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humana.</a:t>
            </a: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pt-BR" sz="1600" dirty="0">
              <a:solidFill>
                <a:srgbClr val="4E2783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 amor anima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6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expreso</a:t>
            </a:r>
            <a:r>
              <a:rPr lang="pt-BR" sz="16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aprecio.</a:t>
            </a:r>
          </a:p>
        </p:txBody>
      </p:sp>
    </p:spTree>
    <p:extLst>
      <p:ext uri="{BB962C8B-B14F-4D97-AF65-F5344CB8AC3E}">
        <p14:creationId xmlns:p14="http://schemas.microsoft.com/office/powerpoint/2010/main" val="123957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FC39498C-344D-746F-53C1-3AEAF93D5616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Ejercicios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crecimiento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personal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663677"/>
            <a:ext cx="6675119" cy="623066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747948" y="1997137"/>
            <a:ext cx="5070500" cy="327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Que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hoy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sea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Día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Afirmación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Encuentra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al menos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diez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personas 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puedas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expresar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tu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gratitud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Puedes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hacerlo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persona, por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teléfono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, por e-mail,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redes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sociales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o mediante una carta. Al final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del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día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,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haz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una lista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personas 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animado. 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4307" y="-58994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2872682F-907A-4171-B193-0A018B799E59}"/>
</file>

<file path=customXml/itemProps2.xml><?xml version="1.0" encoding="utf-8"?>
<ds:datastoreItem xmlns:ds="http://schemas.openxmlformats.org/officeDocument/2006/customXml" ds:itemID="{A44B1789-5F03-4ECE-ADB4-C674795602A5}"/>
</file>

<file path=customXml/itemProps3.xml><?xml version="1.0" encoding="utf-8"?>
<ds:datastoreItem xmlns:ds="http://schemas.openxmlformats.org/officeDocument/2006/customXml" ds:itemID="{BFE42FD3-39E4-4EFC-B177-5D9A288003B8}"/>
</file>

<file path=docProps/app.xml><?xml version="1.0" encoding="utf-8"?>
<Properties xmlns="http://schemas.openxmlformats.org/officeDocument/2006/extended-properties" xmlns:vt="http://schemas.openxmlformats.org/officeDocument/2006/docPropsVTypes">
  <TotalTime>7634</TotalTime>
  <Words>435</Words>
  <Application>Microsoft Macintosh PowerPoint</Application>
  <PresentationFormat>Widescreen</PresentationFormat>
  <Paragraphs>51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Nickainley Normal</vt:lpstr>
      <vt:lpstr>Calibri</vt:lpstr>
      <vt:lpstr>Arial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85</cp:revision>
  <dcterms:created xsi:type="dcterms:W3CDTF">2019-05-05T15:23:12Z</dcterms:created>
  <dcterms:modified xsi:type="dcterms:W3CDTF">2022-09-26T12:35:17Z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